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  <p:sldId id="257" r:id="rId6"/>
  </p:sldIdLst>
  <p:sldSz cx="2880042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0"/>
    <p:restoredTop sz="96853"/>
  </p:normalViewPr>
  <p:slideViewPr>
    <p:cSldViewPr snapToGrid="0">
      <p:cViewPr varScale="1">
        <p:scale>
          <a:sx n="29" d="100"/>
          <a:sy n="29" d="100"/>
        </p:scale>
        <p:origin x="2096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32" y="5891626"/>
            <a:ext cx="24480361" cy="12533242"/>
          </a:xfrm>
        </p:spPr>
        <p:txBody>
          <a:bodyPr anchor="b"/>
          <a:lstStyle>
            <a:lvl1pPr algn="ctr">
              <a:defRPr sz="18898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53" y="18908198"/>
            <a:ext cx="21600319" cy="8691601"/>
          </a:xfrm>
        </p:spPr>
        <p:txBody>
          <a:bodyPr/>
          <a:lstStyle>
            <a:lvl1pPr marL="0" indent="0" algn="ctr">
              <a:buNone/>
              <a:defRPr sz="7559"/>
            </a:lvl1pPr>
            <a:lvl2pPr marL="1440043" indent="0" algn="ctr">
              <a:buNone/>
              <a:defRPr sz="6299"/>
            </a:lvl2pPr>
            <a:lvl3pPr marL="2880086" indent="0" algn="ctr">
              <a:buNone/>
              <a:defRPr sz="5669"/>
            </a:lvl3pPr>
            <a:lvl4pPr marL="4320129" indent="0" algn="ctr">
              <a:buNone/>
              <a:defRPr sz="5040"/>
            </a:lvl4pPr>
            <a:lvl5pPr marL="5760171" indent="0" algn="ctr">
              <a:buNone/>
              <a:defRPr sz="5040"/>
            </a:lvl5pPr>
            <a:lvl6pPr marL="7200214" indent="0" algn="ctr">
              <a:buNone/>
              <a:defRPr sz="5040"/>
            </a:lvl6pPr>
            <a:lvl7pPr marL="8640257" indent="0" algn="ctr">
              <a:buNone/>
              <a:defRPr sz="5040"/>
            </a:lvl7pPr>
            <a:lvl8pPr marL="10080300" indent="0" algn="ctr">
              <a:buNone/>
              <a:defRPr sz="5040"/>
            </a:lvl8pPr>
            <a:lvl9pPr marL="11520343" indent="0" algn="ctr">
              <a:buNone/>
              <a:defRPr sz="504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52954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45347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10306" y="1916653"/>
            <a:ext cx="6210092" cy="30508114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0031" y="1916653"/>
            <a:ext cx="18270270" cy="30508114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78224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01050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030" y="8974945"/>
            <a:ext cx="24840367" cy="14974888"/>
          </a:xfrm>
        </p:spPr>
        <p:txBody>
          <a:bodyPr anchor="b"/>
          <a:lstStyle>
            <a:lvl1pPr>
              <a:defRPr sz="18898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5030" y="24091502"/>
            <a:ext cx="24840367" cy="7874940"/>
          </a:xfrm>
        </p:spPr>
        <p:txBody>
          <a:bodyPr/>
          <a:lstStyle>
            <a:lvl1pPr marL="0" indent="0">
              <a:buNone/>
              <a:defRPr sz="7559">
                <a:solidFill>
                  <a:schemeClr val="tx1"/>
                </a:solidFill>
              </a:defRPr>
            </a:lvl1pPr>
            <a:lvl2pPr marL="1440043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2pPr>
            <a:lvl3pPr marL="288008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3pPr>
            <a:lvl4pPr marL="4320129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5760171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7200214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8640257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00803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1520343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4801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0029" y="9583264"/>
            <a:ext cx="12240181" cy="22841503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80215" y="9583264"/>
            <a:ext cx="12240181" cy="22841503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62749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1916661"/>
            <a:ext cx="24840367" cy="6958285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784" y="8824938"/>
            <a:ext cx="12183928" cy="4324966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784" y="13149904"/>
            <a:ext cx="12183928" cy="19341529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80217" y="8824938"/>
            <a:ext cx="12243932" cy="4324966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80217" y="13149904"/>
            <a:ext cx="12243932" cy="19341529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46789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451524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45737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399982"/>
            <a:ext cx="9288887" cy="839993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3932" y="5183304"/>
            <a:ext cx="14580215" cy="25583147"/>
          </a:xfrm>
        </p:spPr>
        <p:txBody>
          <a:bodyPr/>
          <a:lstStyle>
            <a:lvl1pPr>
              <a:defRPr sz="10079"/>
            </a:lvl1pPr>
            <a:lvl2pPr>
              <a:defRPr sz="8819"/>
            </a:lvl2pPr>
            <a:lvl3pPr>
              <a:defRPr sz="7559"/>
            </a:lvl3pPr>
            <a:lvl4pPr>
              <a:defRPr sz="6299"/>
            </a:lvl4pPr>
            <a:lvl5pPr>
              <a:defRPr sz="6299"/>
            </a:lvl5pPr>
            <a:lvl6pPr>
              <a:defRPr sz="6299"/>
            </a:lvl6pPr>
            <a:lvl7pPr>
              <a:defRPr sz="6299"/>
            </a:lvl7pPr>
            <a:lvl8pPr>
              <a:defRPr sz="6299"/>
            </a:lvl8pPr>
            <a:lvl9pPr>
              <a:defRPr sz="6299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0799922"/>
            <a:ext cx="9288887" cy="20008190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375324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399982"/>
            <a:ext cx="9288887" cy="839993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3932" y="5183304"/>
            <a:ext cx="14580215" cy="25583147"/>
          </a:xfrm>
        </p:spPr>
        <p:txBody>
          <a:bodyPr anchor="t"/>
          <a:lstStyle>
            <a:lvl1pPr marL="0" indent="0">
              <a:buNone/>
              <a:defRPr sz="10079"/>
            </a:lvl1pPr>
            <a:lvl2pPr marL="1440043" indent="0">
              <a:buNone/>
              <a:defRPr sz="8819"/>
            </a:lvl2pPr>
            <a:lvl3pPr marL="2880086" indent="0">
              <a:buNone/>
              <a:defRPr sz="7559"/>
            </a:lvl3pPr>
            <a:lvl4pPr marL="4320129" indent="0">
              <a:buNone/>
              <a:defRPr sz="6299"/>
            </a:lvl4pPr>
            <a:lvl5pPr marL="5760171" indent="0">
              <a:buNone/>
              <a:defRPr sz="6299"/>
            </a:lvl5pPr>
            <a:lvl6pPr marL="7200214" indent="0">
              <a:buNone/>
              <a:defRPr sz="6299"/>
            </a:lvl6pPr>
            <a:lvl7pPr marL="8640257" indent="0">
              <a:buNone/>
              <a:defRPr sz="6299"/>
            </a:lvl7pPr>
            <a:lvl8pPr marL="10080300" indent="0">
              <a:buNone/>
              <a:defRPr sz="6299"/>
            </a:lvl8pPr>
            <a:lvl9pPr marL="11520343" indent="0">
              <a:buNone/>
              <a:defRPr sz="6299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0799922"/>
            <a:ext cx="9288887" cy="20008190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315407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0029" y="1916661"/>
            <a:ext cx="24840367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0029" y="9583264"/>
            <a:ext cx="24840367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0029" y="33366432"/>
            <a:ext cx="6480096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1190E-DC32-8343-9338-C2736B766073}" type="datetimeFigureOut">
              <a:rPr lang="es-EC" smtClean="0"/>
              <a:t>6/10/25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40141" y="33366432"/>
            <a:ext cx="9720143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40300" y="33366432"/>
            <a:ext cx="6480096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D630A-BC7B-2847-BAC4-D164ACF87F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02673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880086" rtl="0" eaLnBrk="1" latinLnBrk="0" hangingPunct="1">
        <a:lnSpc>
          <a:spcPct val="90000"/>
        </a:lnSpc>
        <a:spcBef>
          <a:spcPct val="0"/>
        </a:spcBef>
        <a:buNone/>
        <a:defRPr sz="1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0021" indent="-720021" algn="l" defTabSz="2880086" rtl="0" eaLnBrk="1" latinLnBrk="0" hangingPunct="1">
        <a:lnSpc>
          <a:spcPct val="90000"/>
        </a:lnSpc>
        <a:spcBef>
          <a:spcPts val="3150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1pPr>
      <a:lvl2pPr marL="21600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600107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6299" kern="1200">
          <a:solidFill>
            <a:schemeClr val="tx1"/>
          </a:solidFill>
          <a:latin typeface="+mn-lt"/>
          <a:ea typeface="+mn-ea"/>
          <a:cs typeface="+mn-cs"/>
        </a:defRPr>
      </a:lvl3pPr>
      <a:lvl4pPr marL="5040150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6480193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920236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9360278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800321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22403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1pPr>
      <a:lvl2pPr marL="14400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880086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3pPr>
      <a:lvl4pPr marL="4320129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5760171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200214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8640257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08030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15203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AF4CD4E-6370-3F92-13C0-D582041BFC6F}"/>
              </a:ext>
            </a:extLst>
          </p:cNvPr>
          <p:cNvSpPr txBox="1"/>
          <p:nvPr/>
        </p:nvSpPr>
        <p:spPr>
          <a:xfrm>
            <a:off x="4301453" y="7998112"/>
            <a:ext cx="151338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Agregar título aquí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E8D2F20-ED0A-AE2F-01E2-D212D3D5590A}"/>
              </a:ext>
            </a:extLst>
          </p:cNvPr>
          <p:cNvSpPr txBox="1"/>
          <p:nvPr/>
        </p:nvSpPr>
        <p:spPr>
          <a:xfrm>
            <a:off x="8500468" y="9726352"/>
            <a:ext cx="75535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8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Autor 1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8BCCF8C-8CF7-60D4-8E2C-C5783144FA09}"/>
              </a:ext>
            </a:extLst>
          </p:cNvPr>
          <p:cNvSpPr txBox="1"/>
          <p:nvPr/>
        </p:nvSpPr>
        <p:spPr>
          <a:xfrm>
            <a:off x="16027198" y="9726352"/>
            <a:ext cx="75535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8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Autor 2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BC10044-CE25-3D0C-242A-C2A0BFC87CB4}"/>
              </a:ext>
            </a:extLst>
          </p:cNvPr>
          <p:cNvSpPr txBox="1"/>
          <p:nvPr/>
        </p:nvSpPr>
        <p:spPr>
          <a:xfrm>
            <a:off x="8446897" y="10951535"/>
            <a:ext cx="15133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Institución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5FD19F6-4335-01C8-D631-FD456DFD746D}"/>
              </a:ext>
            </a:extLst>
          </p:cNvPr>
          <p:cNvSpPr txBox="1"/>
          <p:nvPr/>
        </p:nvSpPr>
        <p:spPr>
          <a:xfrm>
            <a:off x="8446897" y="11753752"/>
            <a:ext cx="15133818" cy="72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Autor principal: Autor1, autor1@yachaytech.edu.ec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15B250F-8856-E2C1-4D53-85009A87EECB}"/>
              </a:ext>
            </a:extLst>
          </p:cNvPr>
          <p:cNvSpPr txBox="1"/>
          <p:nvPr/>
        </p:nvSpPr>
        <p:spPr>
          <a:xfrm>
            <a:off x="4268356" y="13220196"/>
            <a:ext cx="908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Introducción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94D4533-438A-E93D-F290-3E65B6227B52}"/>
              </a:ext>
            </a:extLst>
          </p:cNvPr>
          <p:cNvSpPr txBox="1"/>
          <p:nvPr/>
        </p:nvSpPr>
        <p:spPr>
          <a:xfrm>
            <a:off x="18491467" y="13220196"/>
            <a:ext cx="908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Objetivos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FBE6089-9019-58A0-5D72-3E7672B5FC2A}"/>
              </a:ext>
            </a:extLst>
          </p:cNvPr>
          <p:cNvSpPr txBox="1"/>
          <p:nvPr/>
        </p:nvSpPr>
        <p:spPr>
          <a:xfrm>
            <a:off x="4268356" y="19242422"/>
            <a:ext cx="908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Metodología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1F3CEE8-525E-B403-8064-1DD7FA7BF07C}"/>
              </a:ext>
            </a:extLst>
          </p:cNvPr>
          <p:cNvSpPr txBox="1"/>
          <p:nvPr/>
        </p:nvSpPr>
        <p:spPr>
          <a:xfrm>
            <a:off x="4268356" y="24901161"/>
            <a:ext cx="908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Conclusiones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6272B0A-D9BF-C328-054A-2D7E5CDC24A6}"/>
              </a:ext>
            </a:extLst>
          </p:cNvPr>
          <p:cNvSpPr txBox="1"/>
          <p:nvPr/>
        </p:nvSpPr>
        <p:spPr>
          <a:xfrm>
            <a:off x="4301453" y="30401551"/>
            <a:ext cx="908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Referencias.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EEE8A83-3407-01E8-A81D-30F7027EAC33}"/>
              </a:ext>
            </a:extLst>
          </p:cNvPr>
          <p:cNvSpPr txBox="1"/>
          <p:nvPr/>
        </p:nvSpPr>
        <p:spPr>
          <a:xfrm>
            <a:off x="18104099" y="19262880"/>
            <a:ext cx="3580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Resultados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4CDE9AD-4E46-8EF4-1667-3424CD007C64}"/>
              </a:ext>
            </a:extLst>
          </p:cNvPr>
          <p:cNvSpPr txBox="1"/>
          <p:nvPr/>
        </p:nvSpPr>
        <p:spPr>
          <a:xfrm>
            <a:off x="4268356" y="14175136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Contenido - Introducción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5DDCE4B-EC06-5B5B-DC8F-664293657BBC}"/>
              </a:ext>
            </a:extLst>
          </p:cNvPr>
          <p:cNvSpPr txBox="1"/>
          <p:nvPr/>
        </p:nvSpPr>
        <p:spPr>
          <a:xfrm>
            <a:off x="18491467" y="14125474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Contenido - Objetivos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22207EC-2732-60CC-2D3B-F075A5F346DF}"/>
              </a:ext>
            </a:extLst>
          </p:cNvPr>
          <p:cNvSpPr txBox="1"/>
          <p:nvPr/>
        </p:nvSpPr>
        <p:spPr>
          <a:xfrm>
            <a:off x="18104099" y="20265074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Contenido - Resultados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DBAEE49-7711-8266-E388-A8673CA4F541}"/>
              </a:ext>
            </a:extLst>
          </p:cNvPr>
          <p:cNvSpPr txBox="1"/>
          <p:nvPr/>
        </p:nvSpPr>
        <p:spPr>
          <a:xfrm>
            <a:off x="4268356" y="20302317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Contenido - Metodología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355CB55-92D5-6D87-6C74-5AC0181A23B9}"/>
              </a:ext>
            </a:extLst>
          </p:cNvPr>
          <p:cNvSpPr txBox="1"/>
          <p:nvPr/>
        </p:nvSpPr>
        <p:spPr>
          <a:xfrm>
            <a:off x="4268356" y="25820454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Contenido - Conclusiones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F70AAAB-07C0-01CD-35D1-397D72E3F008}"/>
              </a:ext>
            </a:extLst>
          </p:cNvPr>
          <p:cNvSpPr txBox="1"/>
          <p:nvPr/>
        </p:nvSpPr>
        <p:spPr>
          <a:xfrm>
            <a:off x="4301453" y="31104715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Contenido – Referencias</a:t>
            </a:r>
          </a:p>
        </p:txBody>
      </p:sp>
    </p:spTree>
    <p:extLst>
      <p:ext uri="{BB962C8B-B14F-4D97-AF65-F5344CB8AC3E}">
        <p14:creationId xmlns:p14="http://schemas.microsoft.com/office/powerpoint/2010/main" val="2544089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24345E-498B-B71B-F004-4C8578151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1BD7147-07D4-CFD5-0F07-43E985BD76E2}"/>
              </a:ext>
            </a:extLst>
          </p:cNvPr>
          <p:cNvSpPr txBox="1"/>
          <p:nvPr/>
        </p:nvSpPr>
        <p:spPr>
          <a:xfrm>
            <a:off x="4314076" y="8046588"/>
            <a:ext cx="1513381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A340455-31FA-B7A2-B660-937BC7B77B41}"/>
              </a:ext>
            </a:extLst>
          </p:cNvPr>
          <p:cNvSpPr txBox="1"/>
          <p:nvPr/>
        </p:nvSpPr>
        <p:spPr>
          <a:xfrm>
            <a:off x="8492617" y="9952099"/>
            <a:ext cx="75535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8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Author 1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19C0167-7996-D13E-B6A5-14BB4FBB4329}"/>
              </a:ext>
            </a:extLst>
          </p:cNvPr>
          <p:cNvSpPr txBox="1"/>
          <p:nvPr/>
        </p:nvSpPr>
        <p:spPr>
          <a:xfrm>
            <a:off x="16019347" y="9952099"/>
            <a:ext cx="75535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8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Author 2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27E3F44-EB92-FC8A-6379-00CB70849D0F}"/>
              </a:ext>
            </a:extLst>
          </p:cNvPr>
          <p:cNvSpPr txBox="1"/>
          <p:nvPr/>
        </p:nvSpPr>
        <p:spPr>
          <a:xfrm>
            <a:off x="8439046" y="11177282"/>
            <a:ext cx="15133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Institución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C92853F-6D4C-AC47-2D31-34FF7F90A067}"/>
              </a:ext>
            </a:extLst>
          </p:cNvPr>
          <p:cNvSpPr txBox="1"/>
          <p:nvPr/>
        </p:nvSpPr>
        <p:spPr>
          <a:xfrm>
            <a:off x="8439046" y="11979499"/>
            <a:ext cx="15133818" cy="72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 author: Author1, author1@yachaytech.edu.ec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0A790EC-A382-C28A-955E-64A6D5815F0F}"/>
              </a:ext>
            </a:extLst>
          </p:cNvPr>
          <p:cNvSpPr txBox="1"/>
          <p:nvPr/>
        </p:nvSpPr>
        <p:spPr>
          <a:xfrm>
            <a:off x="4314076" y="13150281"/>
            <a:ext cx="908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C5D3BB5-5E6F-6DDE-1645-1A25F16D6D52}"/>
              </a:ext>
            </a:extLst>
          </p:cNvPr>
          <p:cNvSpPr txBox="1"/>
          <p:nvPr/>
        </p:nvSpPr>
        <p:spPr>
          <a:xfrm>
            <a:off x="18537187" y="13150281"/>
            <a:ext cx="908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Objectives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C58D9AF-6C7D-FC33-8F72-43D6B8523077}"/>
              </a:ext>
            </a:extLst>
          </p:cNvPr>
          <p:cNvSpPr txBox="1"/>
          <p:nvPr/>
        </p:nvSpPr>
        <p:spPr>
          <a:xfrm>
            <a:off x="4314076" y="19353443"/>
            <a:ext cx="908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Methodology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0E16744-FE0E-8288-1933-1873ECAD855A}"/>
              </a:ext>
            </a:extLst>
          </p:cNvPr>
          <p:cNvSpPr txBox="1"/>
          <p:nvPr/>
        </p:nvSpPr>
        <p:spPr>
          <a:xfrm>
            <a:off x="4314076" y="24663838"/>
            <a:ext cx="908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297F548-1BDC-C933-0544-CC8C387A9B73}"/>
              </a:ext>
            </a:extLst>
          </p:cNvPr>
          <p:cNvSpPr txBox="1"/>
          <p:nvPr/>
        </p:nvSpPr>
        <p:spPr>
          <a:xfrm>
            <a:off x="4347173" y="30338400"/>
            <a:ext cx="908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921FB71-2669-DE29-C3C7-295FD7BE0E20}"/>
              </a:ext>
            </a:extLst>
          </p:cNvPr>
          <p:cNvSpPr txBox="1"/>
          <p:nvPr/>
        </p:nvSpPr>
        <p:spPr>
          <a:xfrm>
            <a:off x="18149819" y="19373901"/>
            <a:ext cx="3580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3C3CC43-66AB-F6D6-563A-7A42570909D3}"/>
              </a:ext>
            </a:extLst>
          </p:cNvPr>
          <p:cNvSpPr txBox="1"/>
          <p:nvPr/>
        </p:nvSpPr>
        <p:spPr>
          <a:xfrm>
            <a:off x="4314076" y="14105221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2C3497D-7DFD-4543-CE18-73ABBD374306}"/>
              </a:ext>
            </a:extLst>
          </p:cNvPr>
          <p:cNvSpPr txBox="1"/>
          <p:nvPr/>
        </p:nvSpPr>
        <p:spPr>
          <a:xfrm>
            <a:off x="18537187" y="14055559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Objetives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71D1756-327B-FF09-800F-79AC67AF0CFA}"/>
              </a:ext>
            </a:extLst>
          </p:cNvPr>
          <p:cNvSpPr txBox="1"/>
          <p:nvPr/>
        </p:nvSpPr>
        <p:spPr>
          <a:xfrm>
            <a:off x="18149819" y="20376095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F14E927-C06E-A360-414A-84395E604F3E}"/>
              </a:ext>
            </a:extLst>
          </p:cNvPr>
          <p:cNvSpPr txBox="1"/>
          <p:nvPr/>
        </p:nvSpPr>
        <p:spPr>
          <a:xfrm>
            <a:off x="4314076" y="20413338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Methodology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299227F-5ED6-64EA-4A8A-08AF126B0481}"/>
              </a:ext>
            </a:extLst>
          </p:cNvPr>
          <p:cNvSpPr txBox="1"/>
          <p:nvPr/>
        </p:nvSpPr>
        <p:spPr>
          <a:xfrm>
            <a:off x="4314076" y="25583131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2003A027-035B-288F-AAF0-CA1259EAAEE8}"/>
              </a:ext>
            </a:extLst>
          </p:cNvPr>
          <p:cNvSpPr txBox="1"/>
          <p:nvPr/>
        </p:nvSpPr>
        <p:spPr>
          <a:xfrm>
            <a:off x="4347173" y="31041564"/>
            <a:ext cx="90802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23286358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1583f38-6b34-4a53-b61a-9b0f1a768265">
      <Terms xmlns="http://schemas.microsoft.com/office/infopath/2007/PartnerControls"/>
    </lcf76f155ced4ddcb4097134ff3c332f>
    <TaxCatchAll xmlns="6fa7b9c8-75da-409b-8aa2-024bd3215a4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758503C180B79408DB858F3B1AC83A4" ma:contentTypeVersion="17" ma:contentTypeDescription="Crear nuevo documento." ma:contentTypeScope="" ma:versionID="394a7b718432b8cf1155681dd327165c">
  <xsd:schema xmlns:xsd="http://www.w3.org/2001/XMLSchema" xmlns:xs="http://www.w3.org/2001/XMLSchema" xmlns:p="http://schemas.microsoft.com/office/2006/metadata/properties" xmlns:ns2="51583f38-6b34-4a53-b61a-9b0f1a768265" xmlns:ns3="6fa7b9c8-75da-409b-8aa2-024bd3215a4c" targetNamespace="http://schemas.microsoft.com/office/2006/metadata/properties" ma:root="true" ma:fieldsID="ef9ca582d9413ead39e0837708e9058a" ns2:_="" ns3:_="">
    <xsd:import namespace="51583f38-6b34-4a53-b61a-9b0f1a768265"/>
    <xsd:import namespace="6fa7b9c8-75da-409b-8aa2-024bd3215a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583f38-6b34-4a53-b61a-9b0f1a7682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Etiquetas de imagen" ma:readOnly="false" ma:fieldId="{5cf76f15-5ced-4ddc-b409-7134ff3c332f}" ma:taxonomyMulti="true" ma:sspId="ed24c46a-b909-48e7-9981-7bfb7d9e87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a7b9c8-75da-409b-8aa2-024bd3215a4c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4b71515e-653e-44d8-be88-bc38976a3819}" ma:internalName="TaxCatchAll" ma:showField="CatchAllData" ma:web="6fa7b9c8-75da-409b-8aa2-024bd3215a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DCF885-F637-4157-A036-B8CB4EEBE5D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BBA207-2C43-4F8B-80AA-B0B1B2E96AFF}">
  <ds:schemaRefs>
    <ds:schemaRef ds:uri="http://schemas.microsoft.com/office/infopath/2007/PartnerControls"/>
    <ds:schemaRef ds:uri="http://schemas.microsoft.com/office/2006/metadata/properties"/>
    <ds:schemaRef ds:uri="http://purl.org/dc/terms/"/>
    <ds:schemaRef ds:uri="6fa7b9c8-75da-409b-8aa2-024bd3215a4c"/>
    <ds:schemaRef ds:uri="http://www.w3.org/XML/1998/namespace"/>
    <ds:schemaRef ds:uri="http://schemas.microsoft.com/office/2006/documentManagement/types"/>
    <ds:schemaRef ds:uri="http://purl.org/dc/elements/1.1/"/>
    <ds:schemaRef ds:uri="51583f38-6b34-4a53-b61a-9b0f1a768265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64C9CAF-AA1A-4619-8AAE-9739466E66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583f38-6b34-4a53-b61a-9b0f1a768265"/>
    <ds:schemaRef ds:uri="6fa7b9c8-75da-409b-8aa2-024bd3215a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330</TotalTime>
  <Words>75</Words>
  <Application>Microsoft Macintosh PowerPoint</Application>
  <PresentationFormat>Personalizado</PresentationFormat>
  <Paragraphs>34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Diego G. Echeverria Salazar</dc:creator>
  <cp:lastModifiedBy>Paul Arevalo</cp:lastModifiedBy>
  <cp:revision>7</cp:revision>
  <dcterms:created xsi:type="dcterms:W3CDTF">2024-06-07T20:10:48Z</dcterms:created>
  <dcterms:modified xsi:type="dcterms:W3CDTF">2025-10-06T16:23:51Z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0x0101000758503C180B79408DB858F3B1AC83A4</vt:lpwstr>
  </property>
</Properties>
</file>